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75" r:id="rId2"/>
    <p:sldId id="265" r:id="rId3"/>
    <p:sldId id="276" r:id="rId4"/>
    <p:sldId id="279" r:id="rId5"/>
    <p:sldId id="262" r:id="rId6"/>
    <p:sldId id="280" r:id="rId7"/>
    <p:sldId id="266" r:id="rId8"/>
    <p:sldId id="260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2832" autoAdjust="0"/>
  </p:normalViewPr>
  <p:slideViewPr>
    <p:cSldViewPr>
      <p:cViewPr varScale="1">
        <p:scale>
          <a:sx n="81" d="100"/>
          <a:sy n="81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18026-B9FC-4934-BAAE-C69BCE8B61EC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A4A13-AF0D-4E5B-89C1-433E6B714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A4A13-AF0D-4E5B-89C1-433E6B714DB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8F2-38CF-4369-9C03-04908CFE4576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9359-1F9B-4CD0-9DC3-9F0692B1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8F2-38CF-4369-9C03-04908CFE4576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9359-1F9B-4CD0-9DC3-9F0692B1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8F2-38CF-4369-9C03-04908CFE4576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9359-1F9B-4CD0-9DC3-9F0692B1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8F2-38CF-4369-9C03-04908CFE4576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9359-1F9B-4CD0-9DC3-9F0692B1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8F2-38CF-4369-9C03-04908CFE4576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9359-1F9B-4CD0-9DC3-9F0692B1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8F2-38CF-4369-9C03-04908CFE4576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9359-1F9B-4CD0-9DC3-9F0692B1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8F2-38CF-4369-9C03-04908CFE4576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9359-1F9B-4CD0-9DC3-9F0692B1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8F2-38CF-4369-9C03-04908CFE4576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9359-1F9B-4CD0-9DC3-9F0692B1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8F2-38CF-4369-9C03-04908CFE4576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9359-1F9B-4CD0-9DC3-9F0692B1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8F2-38CF-4369-9C03-04908CFE4576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9359-1F9B-4CD0-9DC3-9F0692B1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8F2-38CF-4369-9C03-04908CFE4576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9359-1F9B-4CD0-9DC3-9F0692B1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D78F2-38CF-4369-9C03-04908CFE4576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E9359-1F9B-4CD0-9DC3-9F0692B1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Гульшат Ильдусовна\Desktop\цветы\8marta_9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51" y="0"/>
            <a:ext cx="921550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8645" y="5934694"/>
            <a:ext cx="5993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cap="none" spc="50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мальчики  7 В  класса</a:t>
            </a:r>
            <a:endParaRPr lang="ru-RU" sz="5400" cap="none" spc="50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Гульшат Ильдусовна\Desktop\цветы\582fcbdd461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598" y="1385773"/>
            <a:ext cx="7236804" cy="542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85894" y="-71462"/>
            <a:ext cx="5972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none" spc="0" dirty="0" smtClean="0">
                <a:ln w="190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Начинаем  конкурс</a:t>
            </a:r>
            <a:endParaRPr lang="ru-RU" sz="5400" cap="none" spc="0" dirty="0">
              <a:ln w="1905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4798" y="332656"/>
            <a:ext cx="71944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cap="none" spc="0" dirty="0" smtClean="0">
                <a:ln w="190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ну-ка, девочки!</a:t>
            </a:r>
            <a:endParaRPr lang="ru-RU" sz="7200" cap="none" spc="0" dirty="0">
              <a:ln w="1905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7388" y="71414"/>
            <a:ext cx="5129225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0" b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конкурс: </a:t>
            </a:r>
          </a:p>
          <a:p>
            <a:pPr algn="ctr"/>
            <a:r>
              <a:rPr lang="ru-RU" sz="7000" b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«Угадай-ка»</a:t>
            </a:r>
            <a:endParaRPr lang="ru-RU" sz="7000" b="1" cap="none" spc="0" dirty="0">
              <a:ln w="1905">
                <a:solidFill>
                  <a:sysClr val="windowText" lastClr="000000"/>
                </a:solidFill>
              </a:ln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344159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Gabriola" pitchFamily="82" charset="0"/>
              </a:rPr>
              <a:t>- механизм определения времени?</a:t>
            </a:r>
            <a:endParaRPr lang="ru-RU" sz="3200" b="1" dirty="0">
              <a:solidFill>
                <a:srgbClr val="FF0066"/>
              </a:solidFill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000372"/>
            <a:ext cx="3496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Gabriola" pitchFamily="82" charset="0"/>
              </a:rPr>
              <a:t>- известный баснописец?</a:t>
            </a:r>
            <a:endParaRPr lang="ru-RU" sz="3200" b="1" dirty="0">
              <a:solidFill>
                <a:srgbClr val="FF0066"/>
              </a:solidFill>
              <a:latin typeface="Gabriola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286256"/>
            <a:ext cx="3459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Gabriola" pitchFamily="82" charset="0"/>
              </a:rPr>
              <a:t>- короткий месяц в году?</a:t>
            </a:r>
            <a:endParaRPr lang="ru-RU" sz="3200" b="1" dirty="0">
              <a:solidFill>
                <a:srgbClr val="FF0066"/>
              </a:solidFill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1300" y="3643314"/>
            <a:ext cx="8428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Gabriola" pitchFamily="82" charset="0"/>
              </a:rPr>
              <a:t>- самая  глубокая  (и известная)  впадина  в Мировом океане?</a:t>
            </a:r>
            <a:endParaRPr lang="ru-RU" sz="3200" b="1" dirty="0">
              <a:solidFill>
                <a:srgbClr val="FF0066"/>
              </a:solidFill>
              <a:latin typeface="Gabriola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5000636"/>
            <a:ext cx="4738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Gabriola" pitchFamily="82" charset="0"/>
              </a:rPr>
              <a:t>- главная фигура в игре шахматы?</a:t>
            </a:r>
            <a:endParaRPr lang="ru-RU" sz="3200" b="1" dirty="0">
              <a:solidFill>
                <a:srgbClr val="FF0066"/>
              </a:solidFill>
              <a:latin typeface="Gabriola" pitchFamily="82" charset="0"/>
            </a:endParaRPr>
          </a:p>
        </p:txBody>
      </p:sp>
      <p:pic>
        <p:nvPicPr>
          <p:cNvPr id="11" name="Picture 3" descr="C:\Users\Гульшат Ильдусовна\Desktop\цветы\post-1202285347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1166" y="4643446"/>
            <a:ext cx="2161428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0024" y="71414"/>
            <a:ext cx="7643952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sz="7000" b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конкурс: </a:t>
            </a:r>
          </a:p>
          <a:p>
            <a:pPr algn="ctr"/>
            <a:r>
              <a:rPr lang="ru-RU" sz="7000" b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 гостях у сказки»</a:t>
            </a:r>
            <a:endParaRPr lang="ru-RU" sz="7000" b="1" cap="none" spc="0" dirty="0">
              <a:ln w="1905">
                <a:solidFill>
                  <a:sysClr val="windowText" lastClr="000000"/>
                </a:solidFill>
              </a:ln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344159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Gabriola" pitchFamily="82" charset="0"/>
              </a:rPr>
              <a:t>- как звали  3-х  поросят?</a:t>
            </a:r>
            <a:endParaRPr lang="ru-RU" sz="3200" b="1" dirty="0">
              <a:solidFill>
                <a:srgbClr val="FF0066"/>
              </a:solidFill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000372"/>
            <a:ext cx="4671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Gabriola" pitchFamily="82" charset="0"/>
              </a:rPr>
              <a:t>- где спрятался  7-ой  козлёночек?</a:t>
            </a:r>
            <a:endParaRPr lang="ru-RU" sz="3200" b="1" dirty="0">
              <a:solidFill>
                <a:srgbClr val="FF0066"/>
              </a:solidFill>
              <a:latin typeface="Gabriola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1" y="4286256"/>
            <a:ext cx="7858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Gabriola" pitchFamily="82" charset="0"/>
              </a:rPr>
              <a:t>- назовите  любимое  блюдо  Карлосона ?</a:t>
            </a:r>
            <a:endParaRPr lang="ru-RU" sz="3200" b="1" dirty="0">
              <a:solidFill>
                <a:srgbClr val="FF0066"/>
              </a:solidFill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1300" y="3643314"/>
            <a:ext cx="8428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Gabriola" pitchFamily="82" charset="0"/>
              </a:rPr>
              <a:t>- назовите  трёх  богатырей?</a:t>
            </a:r>
            <a:endParaRPr lang="ru-RU" sz="3200" b="1" dirty="0">
              <a:solidFill>
                <a:srgbClr val="FF0066"/>
              </a:solidFill>
              <a:latin typeface="Gabriola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857760"/>
            <a:ext cx="5947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Gabriola" pitchFamily="82" charset="0"/>
              </a:rPr>
              <a:t>- из чего фея  сделала  карету  для  Золушки?</a:t>
            </a:r>
            <a:endParaRPr lang="ru-RU" sz="3200" b="1" dirty="0">
              <a:solidFill>
                <a:srgbClr val="FF0066"/>
              </a:solidFill>
              <a:latin typeface="Gabriola" pitchFamily="82" charset="0"/>
            </a:endParaRPr>
          </a:p>
        </p:txBody>
      </p:sp>
      <p:pic>
        <p:nvPicPr>
          <p:cNvPr id="10" name="Picture 3" descr="C:\Users\Гульшат Ильдусовна\Desktop\цветы\post-1202285347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2604" y="4643446"/>
            <a:ext cx="2161428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рабочий стол\картинки\анимашки-4\623604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0936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99054" y="-142900"/>
            <a:ext cx="93421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Музыкальная пауза.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272721"/>
            <a:ext cx="9144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Gabriola" pitchFamily="82" charset="0"/>
              </a:rPr>
              <a:t>- назовите  продукты  необходимые  для  салата  «под  шубой»?</a:t>
            </a:r>
            <a:endParaRPr lang="ru-RU" sz="3200" b="1" dirty="0">
              <a:solidFill>
                <a:srgbClr val="FF0066"/>
              </a:solidFill>
              <a:latin typeface="Gabriola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938" y="428604"/>
            <a:ext cx="7992124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7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 конкурс: «Хозяюшки»</a:t>
            </a:r>
            <a:endParaRPr lang="ru-RU" sz="5700" b="1" spc="50" dirty="0">
              <a:ln w="11430">
                <a:solidFill>
                  <a:sysClr val="windowText" lastClr="000000"/>
                </a:solidFill>
              </a:ln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071810"/>
            <a:ext cx="8429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Gabriola" pitchFamily="82" charset="0"/>
              </a:rPr>
              <a:t>-  она  сохраняла  свою  красоту  принимая  ванны  с  молоком?</a:t>
            </a:r>
            <a:endParaRPr lang="ru-RU" sz="3200" b="1" dirty="0">
              <a:solidFill>
                <a:srgbClr val="FF0066"/>
              </a:solidFill>
              <a:latin typeface="Gabriola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52" y="3786190"/>
            <a:ext cx="8429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Gabriola" pitchFamily="82" charset="0"/>
              </a:rPr>
              <a:t>-  назовите  продукты  на  букву  «С»?</a:t>
            </a:r>
            <a:endParaRPr lang="ru-RU" sz="3200" b="1" dirty="0">
              <a:solidFill>
                <a:srgbClr val="FF0066"/>
              </a:solidFill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500570"/>
            <a:ext cx="8429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Gabriola" pitchFamily="82" charset="0"/>
              </a:rPr>
              <a:t>-  расскажите  как  приготовить  ваше  любимое  блюдо?</a:t>
            </a:r>
            <a:endParaRPr lang="ru-RU" sz="3200" b="1" dirty="0">
              <a:solidFill>
                <a:srgbClr val="FF0066"/>
              </a:solidFill>
              <a:latin typeface="Gabriola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214950"/>
            <a:ext cx="8429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Gabriola" pitchFamily="82" charset="0"/>
              </a:rPr>
              <a:t>-  с  чем  встречает  хорошая  хозяйка  гостей?</a:t>
            </a:r>
            <a:endParaRPr lang="ru-RU" sz="3200" b="1" dirty="0">
              <a:solidFill>
                <a:srgbClr val="FF0066"/>
              </a:solidFill>
              <a:latin typeface="Gabriola" pitchFamily="82" charset="0"/>
            </a:endParaRPr>
          </a:p>
        </p:txBody>
      </p:sp>
      <p:pic>
        <p:nvPicPr>
          <p:cNvPr id="8" name="Picture 3" descr="C:\Users\Гульшат Ильдусовна\Desktop\цветы\post-1202285347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2604" y="4643446"/>
            <a:ext cx="2161428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Гульшат Ильдусовна\Desktop\цветы\Izobrazhenie-206[1].jpg"/>
          <p:cNvPicPr>
            <a:picLocks noChangeAspect="1" noChangeArrowheads="1"/>
          </p:cNvPicPr>
          <p:nvPr/>
        </p:nvPicPr>
        <p:blipFill>
          <a:blip r:embed="rId2" cstate="print"/>
          <a:srcRect l="1785" t="2857" r="1785" b="28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99054" y="-142900"/>
            <a:ext cx="93421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Музыкальная пауза.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рабочий стол\картинки\анимашки-4\mult-pict.narod.ru9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143281"/>
            <a:ext cx="5001510" cy="4634732"/>
          </a:xfrm>
          <a:prstGeom prst="rect">
            <a:avLst/>
          </a:prstGeom>
          <a:noFill/>
        </p:spPr>
      </p:pic>
      <p:pic>
        <p:nvPicPr>
          <p:cNvPr id="3" name="Picture 3" descr="C:\Users\Гульшат Ильдусовна\Desktop\цветы\post-1202285347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140968"/>
            <a:ext cx="2788970" cy="3163792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260648"/>
            <a:ext cx="47160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Самых клевых, самых классных</a:t>
            </a:r>
            <a:endParaRPr kumimoji="0" lang="ru-RU" sz="2400" b="1" i="1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Поздравляем мы всем классом.</a:t>
            </a:r>
            <a:endParaRPr kumimoji="0" lang="ru-RU" sz="2400" b="1" i="1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И желаем </a:t>
            </a:r>
            <a:r>
              <a:rPr kumimoji="0" lang="ru-RU" sz="2400" b="1" i="1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 от  души:</a:t>
            </a:r>
            <a:endParaRPr kumimoji="0" lang="ru-RU" sz="2400" b="1" i="1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Чтобы были вы прекрасны,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Просто  чудо  хороши!</a:t>
            </a:r>
            <a:endParaRPr kumimoji="0" lang="ru-RU" sz="2400" b="1" i="1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Чтобы чаще улыбались,</a:t>
            </a:r>
            <a:endParaRPr kumimoji="0" lang="ru-RU" sz="2400" b="1" i="1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На уроках отличались.</a:t>
            </a:r>
            <a:endParaRPr kumimoji="0" lang="ru-RU" sz="2400" b="1" i="1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И ещё мы вам желаем,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Чтобы все мечты сбывались!</a:t>
            </a:r>
            <a:r>
              <a:rPr kumimoji="0" lang="ru-RU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рабочий стол\картинки\анимашки-4\011464c5556b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571612"/>
            <a:ext cx="4103218" cy="4071966"/>
          </a:xfrm>
          <a:prstGeom prst="rect">
            <a:avLst/>
          </a:prstGeom>
          <a:noFill/>
        </p:spPr>
      </p:pic>
      <p:pic>
        <p:nvPicPr>
          <p:cNvPr id="4" name="Picture 2" descr="C:\рабочий стол\картинки\анимашки-4\zvetuy_vazuy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9162" y="1857364"/>
            <a:ext cx="3316024" cy="3643338"/>
          </a:xfrm>
          <a:prstGeom prst="rect">
            <a:avLst/>
          </a:prstGeom>
          <a:noFill/>
        </p:spPr>
      </p:pic>
      <p:pic>
        <p:nvPicPr>
          <p:cNvPr id="3" name="Picture 2" descr="C:\Users\Гульшат Ильдусовна\Desktop\цветы\1259791495697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175681"/>
            <a:ext cx="3500462" cy="36823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0783" y="428604"/>
            <a:ext cx="6782434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7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 цветы  для  вас!</a:t>
            </a:r>
            <a:endParaRPr lang="ru-RU" sz="5700" b="1" spc="50" dirty="0">
              <a:ln w="11430">
                <a:solidFill>
                  <a:sysClr val="windowText" lastClr="000000"/>
                </a:solidFill>
              </a:ln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197</Words>
  <Application>Microsoft Office PowerPoint</Application>
  <PresentationFormat>Экран (4:3)</PresentationFormat>
  <Paragraphs>36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Гульшат Ильдусовна</dc:creator>
  <cp:lastModifiedBy>Хуснутдиновы</cp:lastModifiedBy>
  <cp:revision>25</cp:revision>
  <dcterms:created xsi:type="dcterms:W3CDTF">2011-03-04T07:21:26Z</dcterms:created>
  <dcterms:modified xsi:type="dcterms:W3CDTF">2017-03-03T16:35:29Z</dcterms:modified>
</cp:coreProperties>
</file>